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74" r:id="rId11"/>
    <p:sldId id="265" r:id="rId12"/>
    <p:sldId id="275" r:id="rId13"/>
    <p:sldId id="276" r:id="rId14"/>
    <p:sldId id="268" r:id="rId15"/>
    <p:sldId id="272" r:id="rId16"/>
    <p:sldId id="273" r:id="rId17"/>
    <p:sldId id="267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786842-0DF6-457D-AC27-5FA4B9B22482}" v="2" dt="2025-02-02T19:24:41.6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2" autoAdjust="0"/>
    <p:restoredTop sz="94660"/>
  </p:normalViewPr>
  <p:slideViewPr>
    <p:cSldViewPr snapToGrid="0">
      <p:cViewPr varScale="1">
        <p:scale>
          <a:sx n="48" d="100"/>
          <a:sy n="48" d="100"/>
        </p:scale>
        <p:origin x="82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card Erika" userId="49f05172-8e60-41af-bdde-39f5615eaef6" providerId="ADAL" clId="{D4786842-0DF6-457D-AC27-5FA4B9B22482}"/>
    <pc:docChg chg="undo custSel addSld modSld">
      <pc:chgData name="Picard Erika" userId="49f05172-8e60-41af-bdde-39f5615eaef6" providerId="ADAL" clId="{D4786842-0DF6-457D-AC27-5FA4B9B22482}" dt="2025-02-02T19:24:48.411" v="934" actId="27614"/>
      <pc:docMkLst>
        <pc:docMk/>
      </pc:docMkLst>
      <pc:sldChg chg="modSp mod">
        <pc:chgData name="Picard Erika" userId="49f05172-8e60-41af-bdde-39f5615eaef6" providerId="ADAL" clId="{D4786842-0DF6-457D-AC27-5FA4B9B22482}" dt="2025-02-02T17:40:23.254" v="1" actId="27636"/>
        <pc:sldMkLst>
          <pc:docMk/>
          <pc:sldMk cId="3654176854" sldId="257"/>
        </pc:sldMkLst>
        <pc:spChg chg="mod">
          <ac:chgData name="Picard Erika" userId="49f05172-8e60-41af-bdde-39f5615eaef6" providerId="ADAL" clId="{D4786842-0DF6-457D-AC27-5FA4B9B22482}" dt="2025-02-02T17:40:23.254" v="1" actId="27636"/>
          <ac:spMkLst>
            <pc:docMk/>
            <pc:sldMk cId="3654176854" sldId="257"/>
            <ac:spMk id="3" creationId="{B86E317F-A4FD-4624-84DE-64A72940720E}"/>
          </ac:spMkLst>
        </pc:spChg>
      </pc:sldChg>
      <pc:sldChg chg="modSp mod">
        <pc:chgData name="Picard Erika" userId="49f05172-8e60-41af-bdde-39f5615eaef6" providerId="ADAL" clId="{D4786842-0DF6-457D-AC27-5FA4B9B22482}" dt="2025-02-02T17:45:04.130" v="104" actId="1076"/>
        <pc:sldMkLst>
          <pc:docMk/>
          <pc:sldMk cId="2142626040" sldId="258"/>
        </pc:sldMkLst>
        <pc:spChg chg="mod">
          <ac:chgData name="Picard Erika" userId="49f05172-8e60-41af-bdde-39f5615eaef6" providerId="ADAL" clId="{D4786842-0DF6-457D-AC27-5FA4B9B22482}" dt="2025-02-02T17:41:02.184" v="2" actId="6549"/>
          <ac:spMkLst>
            <pc:docMk/>
            <pc:sldMk cId="2142626040" sldId="258"/>
            <ac:spMk id="2" creationId="{B1DA4940-C483-4E89-AB94-C91CCAF69D88}"/>
          </ac:spMkLst>
        </pc:spChg>
        <pc:spChg chg="mod">
          <ac:chgData name="Picard Erika" userId="49f05172-8e60-41af-bdde-39f5615eaef6" providerId="ADAL" clId="{D4786842-0DF6-457D-AC27-5FA4B9B22482}" dt="2025-02-02T17:45:04.130" v="104" actId="1076"/>
          <ac:spMkLst>
            <pc:docMk/>
            <pc:sldMk cId="2142626040" sldId="258"/>
            <ac:spMk id="3" creationId="{FDD87064-B9AE-4A8E-ADBE-A0886FA808EE}"/>
          </ac:spMkLst>
        </pc:spChg>
      </pc:sldChg>
      <pc:sldChg chg="modSp mod">
        <pc:chgData name="Picard Erika" userId="49f05172-8e60-41af-bdde-39f5615eaef6" providerId="ADAL" clId="{D4786842-0DF6-457D-AC27-5FA4B9B22482}" dt="2025-02-02T17:59:44.354" v="158" actId="1076"/>
        <pc:sldMkLst>
          <pc:docMk/>
          <pc:sldMk cId="2449225929" sldId="259"/>
        </pc:sldMkLst>
        <pc:spChg chg="mod">
          <ac:chgData name="Picard Erika" userId="49f05172-8e60-41af-bdde-39f5615eaef6" providerId="ADAL" clId="{D4786842-0DF6-457D-AC27-5FA4B9B22482}" dt="2025-02-02T17:59:41.927" v="157" actId="1076"/>
          <ac:spMkLst>
            <pc:docMk/>
            <pc:sldMk cId="2449225929" sldId="259"/>
            <ac:spMk id="2" creationId="{5D84011E-DAAC-4D3A-A5F0-3B9D17DCFC37}"/>
          </ac:spMkLst>
        </pc:spChg>
        <pc:spChg chg="mod">
          <ac:chgData name="Picard Erika" userId="49f05172-8e60-41af-bdde-39f5615eaef6" providerId="ADAL" clId="{D4786842-0DF6-457D-AC27-5FA4B9B22482}" dt="2025-02-02T17:59:44.354" v="158" actId="1076"/>
          <ac:spMkLst>
            <pc:docMk/>
            <pc:sldMk cId="2449225929" sldId="259"/>
            <ac:spMk id="3" creationId="{D07499C0-8E44-401B-A6BF-8E4020584BAA}"/>
          </ac:spMkLst>
        </pc:spChg>
      </pc:sldChg>
      <pc:sldChg chg="modSp mod">
        <pc:chgData name="Picard Erika" userId="49f05172-8e60-41af-bdde-39f5615eaef6" providerId="ADAL" clId="{D4786842-0DF6-457D-AC27-5FA4B9B22482}" dt="2025-02-02T18:00:14.833" v="165" actId="27636"/>
        <pc:sldMkLst>
          <pc:docMk/>
          <pc:sldMk cId="2809938475" sldId="260"/>
        </pc:sldMkLst>
        <pc:spChg chg="mod">
          <ac:chgData name="Picard Erika" userId="49f05172-8e60-41af-bdde-39f5615eaef6" providerId="ADAL" clId="{D4786842-0DF6-457D-AC27-5FA4B9B22482}" dt="2025-02-02T17:59:58.369" v="159" actId="20577"/>
          <ac:spMkLst>
            <pc:docMk/>
            <pc:sldMk cId="2809938475" sldId="260"/>
            <ac:spMk id="2" creationId="{E933DBB5-E6BD-4974-9079-B9ACA0A45D1D}"/>
          </ac:spMkLst>
        </pc:spChg>
        <pc:spChg chg="mod">
          <ac:chgData name="Picard Erika" userId="49f05172-8e60-41af-bdde-39f5615eaef6" providerId="ADAL" clId="{D4786842-0DF6-457D-AC27-5FA4B9B22482}" dt="2025-02-02T18:00:14.833" v="165" actId="27636"/>
          <ac:spMkLst>
            <pc:docMk/>
            <pc:sldMk cId="2809938475" sldId="260"/>
            <ac:spMk id="3" creationId="{436DE7A2-670F-47C2-B5D7-6FC25BD66614}"/>
          </ac:spMkLst>
        </pc:spChg>
      </pc:sldChg>
      <pc:sldChg chg="modSp mod">
        <pc:chgData name="Picard Erika" userId="49f05172-8e60-41af-bdde-39f5615eaef6" providerId="ADAL" clId="{D4786842-0DF6-457D-AC27-5FA4B9B22482}" dt="2025-02-02T18:15:55.832" v="254" actId="403"/>
        <pc:sldMkLst>
          <pc:docMk/>
          <pc:sldMk cId="1113637456" sldId="261"/>
        </pc:sldMkLst>
        <pc:spChg chg="mod">
          <ac:chgData name="Picard Erika" userId="49f05172-8e60-41af-bdde-39f5615eaef6" providerId="ADAL" clId="{D4786842-0DF6-457D-AC27-5FA4B9B22482}" dt="2025-02-02T18:10:08.474" v="166" actId="20577"/>
          <ac:spMkLst>
            <pc:docMk/>
            <pc:sldMk cId="1113637456" sldId="261"/>
            <ac:spMk id="2" creationId="{8FE816C6-6089-4133-97CF-EA07EE69E997}"/>
          </ac:spMkLst>
        </pc:spChg>
        <pc:spChg chg="mod">
          <ac:chgData name="Picard Erika" userId="49f05172-8e60-41af-bdde-39f5615eaef6" providerId="ADAL" clId="{D4786842-0DF6-457D-AC27-5FA4B9B22482}" dt="2025-02-02T18:15:55.832" v="254" actId="403"/>
          <ac:spMkLst>
            <pc:docMk/>
            <pc:sldMk cId="1113637456" sldId="261"/>
            <ac:spMk id="3" creationId="{C25E6F0F-647F-42BD-AFA9-F6C6D425204C}"/>
          </ac:spMkLst>
        </pc:spChg>
      </pc:sldChg>
      <pc:sldChg chg="modSp mod">
        <pc:chgData name="Picard Erika" userId="49f05172-8e60-41af-bdde-39f5615eaef6" providerId="ADAL" clId="{D4786842-0DF6-457D-AC27-5FA4B9B22482}" dt="2025-02-02T19:03:52.087" v="918" actId="14100"/>
        <pc:sldMkLst>
          <pc:docMk/>
          <pc:sldMk cId="4093698160" sldId="265"/>
        </pc:sldMkLst>
        <pc:spChg chg="mod">
          <ac:chgData name="Picard Erika" userId="49f05172-8e60-41af-bdde-39f5615eaef6" providerId="ADAL" clId="{D4786842-0DF6-457D-AC27-5FA4B9B22482}" dt="2025-02-02T19:03:52.087" v="918" actId="14100"/>
          <ac:spMkLst>
            <pc:docMk/>
            <pc:sldMk cId="4093698160" sldId="265"/>
            <ac:spMk id="3" creationId="{2389297F-32F1-4B7B-99E4-C746EC9DDC44}"/>
          </ac:spMkLst>
        </pc:spChg>
      </pc:sldChg>
      <pc:sldChg chg="modSp mod">
        <pc:chgData name="Picard Erika" userId="49f05172-8e60-41af-bdde-39f5615eaef6" providerId="ADAL" clId="{D4786842-0DF6-457D-AC27-5FA4B9B22482}" dt="2025-02-02T19:23:29.221" v="928" actId="27636"/>
        <pc:sldMkLst>
          <pc:docMk/>
          <pc:sldMk cId="633539498" sldId="267"/>
        </pc:sldMkLst>
        <pc:spChg chg="mod">
          <ac:chgData name="Picard Erika" userId="49f05172-8e60-41af-bdde-39f5615eaef6" providerId="ADAL" clId="{D4786842-0DF6-457D-AC27-5FA4B9B22482}" dt="2025-02-02T19:23:29.221" v="928" actId="27636"/>
          <ac:spMkLst>
            <pc:docMk/>
            <pc:sldMk cId="633539498" sldId="267"/>
            <ac:spMk id="3" creationId="{24A1293A-07BD-469F-9AB8-4A757835E91D}"/>
          </ac:spMkLst>
        </pc:spChg>
      </pc:sldChg>
      <pc:sldChg chg="modSp mod">
        <pc:chgData name="Picard Erika" userId="49f05172-8e60-41af-bdde-39f5615eaef6" providerId="ADAL" clId="{D4786842-0DF6-457D-AC27-5FA4B9B22482}" dt="2025-02-02T19:05:25.302" v="926" actId="27636"/>
        <pc:sldMkLst>
          <pc:docMk/>
          <pc:sldMk cId="2989658852" sldId="268"/>
        </pc:sldMkLst>
        <pc:spChg chg="mod">
          <ac:chgData name="Picard Erika" userId="49f05172-8e60-41af-bdde-39f5615eaef6" providerId="ADAL" clId="{D4786842-0DF6-457D-AC27-5FA4B9B22482}" dt="2025-02-02T19:05:25.302" v="926" actId="27636"/>
          <ac:spMkLst>
            <pc:docMk/>
            <pc:sldMk cId="2989658852" sldId="268"/>
            <ac:spMk id="3" creationId="{945CEF3F-5413-4180-8823-03B4817FE0DB}"/>
          </ac:spMkLst>
        </pc:spChg>
      </pc:sldChg>
      <pc:sldChg chg="modSp mod">
        <pc:chgData name="Picard Erika" userId="49f05172-8e60-41af-bdde-39f5615eaef6" providerId="ADAL" clId="{D4786842-0DF6-457D-AC27-5FA4B9B22482}" dt="2025-02-02T18:57:40.565" v="745" actId="20577"/>
        <pc:sldMkLst>
          <pc:docMk/>
          <pc:sldMk cId="3658715469" sldId="274"/>
        </pc:sldMkLst>
        <pc:spChg chg="mod">
          <ac:chgData name="Picard Erika" userId="49f05172-8e60-41af-bdde-39f5615eaef6" providerId="ADAL" clId="{D4786842-0DF6-457D-AC27-5FA4B9B22482}" dt="2025-02-02T18:57:40.565" v="745" actId="20577"/>
          <ac:spMkLst>
            <pc:docMk/>
            <pc:sldMk cId="3658715469" sldId="274"/>
            <ac:spMk id="3" creationId="{7823BA2B-5859-6EF9-E3E6-9C2E730E0228}"/>
          </ac:spMkLst>
        </pc:spChg>
      </pc:sldChg>
      <pc:sldChg chg="modSp mod">
        <pc:chgData name="Picard Erika" userId="49f05172-8e60-41af-bdde-39f5615eaef6" providerId="ADAL" clId="{D4786842-0DF6-457D-AC27-5FA4B9B22482}" dt="2025-02-02T19:04:27.874" v="923" actId="20577"/>
        <pc:sldMkLst>
          <pc:docMk/>
          <pc:sldMk cId="730171658" sldId="275"/>
        </pc:sldMkLst>
        <pc:spChg chg="mod">
          <ac:chgData name="Picard Erika" userId="49f05172-8e60-41af-bdde-39f5615eaef6" providerId="ADAL" clId="{D4786842-0DF6-457D-AC27-5FA4B9B22482}" dt="2025-02-02T19:04:27.874" v="923" actId="20577"/>
          <ac:spMkLst>
            <pc:docMk/>
            <pc:sldMk cId="730171658" sldId="275"/>
            <ac:spMk id="11" creationId="{4098E5B7-8EB1-5FB1-C1F0-AEDFD108603C}"/>
          </ac:spMkLst>
        </pc:spChg>
      </pc:sldChg>
      <pc:sldChg chg="addSp modSp new mod setBg">
        <pc:chgData name="Picard Erika" userId="49f05172-8e60-41af-bdde-39f5615eaef6" providerId="ADAL" clId="{D4786842-0DF6-457D-AC27-5FA4B9B22482}" dt="2025-02-02T19:24:48.411" v="934" actId="27614"/>
        <pc:sldMkLst>
          <pc:docMk/>
          <pc:sldMk cId="1412039245" sldId="277"/>
        </pc:sldMkLst>
        <pc:spChg chg="mod">
          <ac:chgData name="Picard Erika" userId="49f05172-8e60-41af-bdde-39f5615eaef6" providerId="ADAL" clId="{D4786842-0DF6-457D-AC27-5FA4B9B22482}" dt="2025-02-02T19:24:44.474" v="933" actId="26606"/>
          <ac:spMkLst>
            <pc:docMk/>
            <pc:sldMk cId="1412039245" sldId="277"/>
            <ac:spMk id="2" creationId="{9D16D1EF-DCDE-022F-05DE-DA84D2A49831}"/>
          </ac:spMkLst>
        </pc:spChg>
        <pc:spChg chg="mod ord">
          <ac:chgData name="Picard Erika" userId="49f05172-8e60-41af-bdde-39f5615eaef6" providerId="ADAL" clId="{D4786842-0DF6-457D-AC27-5FA4B9B22482}" dt="2025-02-02T19:24:44.474" v="933" actId="26606"/>
          <ac:spMkLst>
            <pc:docMk/>
            <pc:sldMk cId="1412039245" sldId="277"/>
            <ac:spMk id="3" creationId="{1792CFBA-3530-87EC-9B47-37F9065F6061}"/>
          </ac:spMkLst>
        </pc:spChg>
        <pc:spChg chg="add">
          <ac:chgData name="Picard Erika" userId="49f05172-8e60-41af-bdde-39f5615eaef6" providerId="ADAL" clId="{D4786842-0DF6-457D-AC27-5FA4B9B22482}" dt="2025-02-02T19:24:44.474" v="933" actId="26606"/>
          <ac:spMkLst>
            <pc:docMk/>
            <pc:sldMk cId="1412039245" sldId="277"/>
            <ac:spMk id="9" creationId="{0D1A5C8B-6290-4941-8FC7-FB8DD57802D4}"/>
          </ac:spMkLst>
        </pc:spChg>
        <pc:spChg chg="add">
          <ac:chgData name="Picard Erika" userId="49f05172-8e60-41af-bdde-39f5615eaef6" providerId="ADAL" clId="{D4786842-0DF6-457D-AC27-5FA4B9B22482}" dt="2025-02-02T19:24:44.474" v="933" actId="26606"/>
          <ac:spMkLst>
            <pc:docMk/>
            <pc:sldMk cId="1412039245" sldId="277"/>
            <ac:spMk id="11" creationId="{79AE4DFF-63B8-4D65-BC90-0E2DA2273967}"/>
          </ac:spMkLst>
        </pc:spChg>
        <pc:picChg chg="add mod">
          <ac:chgData name="Picard Erika" userId="49f05172-8e60-41af-bdde-39f5615eaef6" providerId="ADAL" clId="{D4786842-0DF6-457D-AC27-5FA4B9B22482}" dt="2025-02-02T19:24:48.411" v="934" actId="27614"/>
          <ac:picMkLst>
            <pc:docMk/>
            <pc:sldMk cId="1412039245" sldId="277"/>
            <ac:picMk id="4" creationId="{EEC67102-6934-9438-A706-EA295973A94B}"/>
          </ac:picMkLst>
        </pc:picChg>
      </pc:sldChg>
    </pc:docChg>
  </pc:docChgLst>
  <pc:docChgLst>
    <pc:chgData name="Picard Erika" userId="49f05172-8e60-41af-bdde-39f5615eaef6" providerId="ADAL" clId="{A9890CFD-04FA-42A5-83B1-2D3D34ACAD84}"/>
    <pc:docChg chg="undo custSel addSld delSld modSld">
      <pc:chgData name="Picard Erika" userId="49f05172-8e60-41af-bdde-39f5615eaef6" providerId="ADAL" clId="{A9890CFD-04FA-42A5-83B1-2D3D34ACAD84}" dt="2024-02-08T11:31:40.351" v="1424" actId="20577"/>
      <pc:docMkLst>
        <pc:docMk/>
      </pc:docMkLst>
      <pc:sldChg chg="addSp modSp mod">
        <pc:chgData name="Picard Erika" userId="49f05172-8e60-41af-bdde-39f5615eaef6" providerId="ADAL" clId="{A9890CFD-04FA-42A5-83B1-2D3D34ACAD84}" dt="2024-01-31T12:14:00.333" v="12" actId="20577"/>
        <pc:sldMkLst>
          <pc:docMk/>
          <pc:sldMk cId="422795085" sldId="256"/>
        </pc:sldMkLst>
      </pc:sldChg>
      <pc:sldChg chg="modSp mod">
        <pc:chgData name="Picard Erika" userId="49f05172-8e60-41af-bdde-39f5615eaef6" providerId="ADAL" clId="{A9890CFD-04FA-42A5-83B1-2D3D34ACAD84}" dt="2024-02-08T11:31:40.351" v="1424" actId="20577"/>
        <pc:sldMkLst>
          <pc:docMk/>
          <pc:sldMk cId="2142626040" sldId="258"/>
        </pc:sldMkLst>
      </pc:sldChg>
      <pc:sldChg chg="modSp mod">
        <pc:chgData name="Picard Erika" userId="49f05172-8e60-41af-bdde-39f5615eaef6" providerId="ADAL" clId="{A9890CFD-04FA-42A5-83B1-2D3D34ACAD84}" dt="2024-02-01T16:11:22.452" v="1134" actId="115"/>
        <pc:sldMkLst>
          <pc:docMk/>
          <pc:sldMk cId="2449225929" sldId="259"/>
        </pc:sldMkLst>
      </pc:sldChg>
      <pc:sldChg chg="modSp mod">
        <pc:chgData name="Picard Erika" userId="49f05172-8e60-41af-bdde-39f5615eaef6" providerId="ADAL" clId="{A9890CFD-04FA-42A5-83B1-2D3D34ACAD84}" dt="2024-02-01T16:11:37.248" v="1136" actId="115"/>
        <pc:sldMkLst>
          <pc:docMk/>
          <pc:sldMk cId="2809938475" sldId="260"/>
        </pc:sldMkLst>
      </pc:sldChg>
      <pc:sldChg chg="modSp mod">
        <pc:chgData name="Picard Erika" userId="49f05172-8e60-41af-bdde-39f5615eaef6" providerId="ADAL" clId="{A9890CFD-04FA-42A5-83B1-2D3D34ACAD84}" dt="2024-02-01T16:12:34.948" v="1192" actId="115"/>
        <pc:sldMkLst>
          <pc:docMk/>
          <pc:sldMk cId="1113637456" sldId="261"/>
        </pc:sldMkLst>
      </pc:sldChg>
      <pc:sldChg chg="modSp mod">
        <pc:chgData name="Picard Erika" userId="49f05172-8e60-41af-bdde-39f5615eaef6" providerId="ADAL" clId="{A9890CFD-04FA-42A5-83B1-2D3D34ACAD84}" dt="2024-01-31T19:31:33.806" v="609" actId="20577"/>
        <pc:sldMkLst>
          <pc:docMk/>
          <pc:sldMk cId="4093698160" sldId="265"/>
        </pc:sldMkLst>
      </pc:sldChg>
      <pc:sldChg chg="modSp mod">
        <pc:chgData name="Picard Erika" userId="49f05172-8e60-41af-bdde-39f5615eaef6" providerId="ADAL" clId="{A9890CFD-04FA-42A5-83B1-2D3D34ACAD84}" dt="2024-02-01T16:18:59.408" v="1422" actId="5793"/>
        <pc:sldMkLst>
          <pc:docMk/>
          <pc:sldMk cId="633539498" sldId="267"/>
        </pc:sldMkLst>
      </pc:sldChg>
      <pc:sldChg chg="modSp mod">
        <pc:chgData name="Picard Erika" userId="49f05172-8e60-41af-bdde-39f5615eaef6" providerId="ADAL" clId="{A9890CFD-04FA-42A5-83B1-2D3D34ACAD84}" dt="2024-01-31T19:32:27.675" v="623" actId="20577"/>
        <pc:sldMkLst>
          <pc:docMk/>
          <pc:sldMk cId="2989658852" sldId="268"/>
        </pc:sldMkLst>
      </pc:sldChg>
      <pc:sldChg chg="del">
        <pc:chgData name="Picard Erika" userId="49f05172-8e60-41af-bdde-39f5615eaef6" providerId="ADAL" clId="{A9890CFD-04FA-42A5-83B1-2D3D34ACAD84}" dt="2024-01-31T19:34:16.677" v="664" actId="2696"/>
        <pc:sldMkLst>
          <pc:docMk/>
          <pc:sldMk cId="4139999110" sldId="271"/>
        </pc:sldMkLst>
      </pc:sldChg>
      <pc:sldChg chg="modSp new mod">
        <pc:chgData name="Picard Erika" userId="49f05172-8e60-41af-bdde-39f5615eaef6" providerId="ADAL" clId="{A9890CFD-04FA-42A5-83B1-2D3D34ACAD84}" dt="2024-02-01T16:18:01.064" v="1418" actId="27636"/>
        <pc:sldMkLst>
          <pc:docMk/>
          <pc:sldMk cId="3658715469" sldId="274"/>
        </pc:sldMkLst>
      </pc:sldChg>
      <pc:sldChg chg="addSp delSp modSp new mod">
        <pc:chgData name="Picard Erika" userId="49f05172-8e60-41af-bdde-39f5615eaef6" providerId="ADAL" clId="{A9890CFD-04FA-42A5-83B1-2D3D34ACAD84}" dt="2024-02-01T13:29:00.990" v="848" actId="1076"/>
        <pc:sldMkLst>
          <pc:docMk/>
          <pc:sldMk cId="730171658" sldId="275"/>
        </pc:sldMkLst>
      </pc:sldChg>
      <pc:sldChg chg="addSp delSp modSp new mod">
        <pc:chgData name="Picard Erika" userId="49f05172-8e60-41af-bdde-39f5615eaef6" providerId="ADAL" clId="{A9890CFD-04FA-42A5-83B1-2D3D34ACAD84}" dt="2024-02-01T13:33:24.386" v="870" actId="1076"/>
        <pc:sldMkLst>
          <pc:docMk/>
          <pc:sldMk cId="418348044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233CF-E67A-4C20-B378-CB07DDD9E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031499"/>
            <a:ext cx="8991600" cy="1645920"/>
          </a:xfrm>
        </p:spPr>
        <p:txBody>
          <a:bodyPr/>
          <a:lstStyle/>
          <a:p>
            <a:r>
              <a:rPr lang="en-US" dirty="0"/>
              <a:t>Class Registration 2025-2026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D605E2-A60F-471E-8071-9DF345CC8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028266"/>
            <a:ext cx="6801612" cy="1239894"/>
          </a:xfrm>
        </p:spPr>
        <p:txBody>
          <a:bodyPr/>
          <a:lstStyle/>
          <a:p>
            <a:r>
              <a:rPr lang="en-US" dirty="0"/>
              <a:t>Rising 11</a:t>
            </a:r>
            <a:r>
              <a:rPr lang="en-US" baseline="30000" dirty="0"/>
              <a:t>th</a:t>
            </a:r>
            <a:r>
              <a:rPr lang="en-US" dirty="0"/>
              <a:t> graders (Current 10</a:t>
            </a:r>
            <a:r>
              <a:rPr lang="en-US" baseline="30000" dirty="0"/>
              <a:t>th</a:t>
            </a:r>
            <a:r>
              <a:rPr lang="en-US" dirty="0"/>
              <a:t> Graders)</a:t>
            </a:r>
          </a:p>
        </p:txBody>
      </p:sp>
      <p:pic>
        <p:nvPicPr>
          <p:cNvPr id="5" name="Picture 4" descr="A logo of a university&#10;&#10;Description automatically generated">
            <a:extLst>
              <a:ext uri="{FF2B5EF4-FFF2-40B4-BE49-F238E27FC236}">
                <a16:creationId xmlns:a16="http://schemas.microsoft.com/office/drawing/2014/main" id="{72081E1A-A569-168C-4261-FDC2F7537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106" y="4440823"/>
            <a:ext cx="2209787" cy="220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5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1B3C88E-A75F-9798-A79F-B9C23D13D9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463" y="133047"/>
            <a:ext cx="11413073" cy="6591905"/>
          </a:xfrm>
        </p:spPr>
      </p:pic>
    </p:spTree>
    <p:extLst>
      <p:ext uri="{BB962C8B-B14F-4D97-AF65-F5344CB8AC3E}">
        <p14:creationId xmlns:p14="http://schemas.microsoft.com/office/powerpoint/2010/main" val="418348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1FA46-4B83-4BEB-923C-008757875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classes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CEF3F-5413-4180-8823-03B4817FE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8810675" cy="406468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Do NOT list online classes on your course request sheet that you want to take with Florida or Pinellas Virtual</a:t>
            </a:r>
          </a:p>
          <a:p>
            <a:endParaRPr lang="en-US" sz="2400" dirty="0"/>
          </a:p>
          <a:p>
            <a:r>
              <a:rPr lang="en-US" sz="2400" dirty="0"/>
              <a:t>You must have 7 periods at PHUHS to start </a:t>
            </a:r>
          </a:p>
          <a:p>
            <a:endParaRPr lang="en-US" sz="2400" dirty="0"/>
          </a:p>
          <a:p>
            <a:r>
              <a:rPr lang="en-US" sz="2400" dirty="0"/>
              <a:t>Online classes will not be adjusted onto your schedule until August </a:t>
            </a:r>
          </a:p>
          <a:p>
            <a:endParaRPr lang="en-US" sz="2400" dirty="0"/>
          </a:p>
          <a:p>
            <a:r>
              <a:rPr lang="en-US" sz="2400" dirty="0"/>
              <a:t>Online Core Classes are strongly discouraged</a:t>
            </a:r>
          </a:p>
          <a:p>
            <a:pPr lvl="1"/>
            <a:r>
              <a:rPr lang="en-US" sz="2000" dirty="0"/>
              <a:t>(English, Math, Science, Social Studies)</a:t>
            </a:r>
            <a:endParaRPr lang="en-US" sz="2200" b="1" u="sng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9658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B822D-D5CF-4574-B7DF-6BDF93FF8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3492"/>
            <a:ext cx="7729728" cy="1188720"/>
          </a:xfrm>
        </p:spPr>
        <p:txBody>
          <a:bodyPr/>
          <a:lstStyle/>
          <a:p>
            <a:r>
              <a:rPr lang="en-US" dirty="0"/>
              <a:t>CABAM- business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B8B491-E570-4136-A546-6199895C2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264" y="1564641"/>
            <a:ext cx="8320600" cy="4741892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Business Management &amp; Analysis</a:t>
            </a:r>
            <a:r>
              <a:rPr lang="en-US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(Business Communication, Entrepreneurship &amp; Small Business, QuickBooks Online, Design for Delight – Project Management)</a:t>
            </a:r>
            <a:endParaRPr lang="en-US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Business &amp; Entrepreneurial Principles (H)(C)</a:t>
            </a: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Legal Aspects of Business (H) </a:t>
            </a: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Accounting Applications I (H)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Computer Science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(Many Information Technology Specialist Certifications)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Foundations of Programming (H)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 Computer Science Principles (C)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 Computer Science A (C)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Design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(Adobe Photoshop, Illustrator, InDesign, &amp; More)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Design I, II, III &amp; IV (H) (C)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Hospitality &amp; Tourism Management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(Business Communication, and Entrepreneurship &amp; Small Business Management, </a:t>
            </a:r>
            <a:r>
              <a:rPr lang="en-US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ServSafe</a:t>
            </a:r>
            <a:r>
              <a:rPr lang="en-US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Design for Delight – Project Management)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to Hospitality &amp; Tourism (C)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for Hospitality &amp; Tourism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Hospitality &amp; Tourism Marketing &amp; Management (H)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Hospitality &amp; Tourism Internship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98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FA2CB-B33A-401F-9027-F7E220A0C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CABAM-Business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E5175-6C70-4D3B-89F9-FB0A3C032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0581" y="2224726"/>
            <a:ext cx="8490283" cy="4633274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Entertainment, Recreation &amp; Sports Marketing (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Communication, and Entrepreneurship &amp; Small Business Management, Social Media Marketing, Design for Delight – Project Management)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Essentials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Applications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Marketing &amp; Management (H)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Internship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Television Production 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(Adobe - Premiere Pro &amp; More, Business Communication, Social Media Marketing, Design for Delight – Project Management)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Media Technology 1-4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Also available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Information Technology (C) (Recommended for all program participants)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 Financial Literacy (H) (1 Semester)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Education Directed Study (For Junior &amp; Senior Program Completers only)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(H): Honors Level Course – Students earn additional points in their GPA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(C): College Credit – Can be earned through SPC with grade of A or B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90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F65E4-BD5E-49A4-AD72-F9DFC2ECF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1293A-07BD-469F-9AB8-4A757835E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850" y="2681072"/>
            <a:ext cx="11639774" cy="37520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Completed forms are </a:t>
            </a:r>
            <a:r>
              <a:rPr lang="en-US" sz="2400" b="1" u="sng" dirty="0"/>
              <a:t>DUE</a:t>
            </a:r>
            <a:r>
              <a:rPr lang="en-US" sz="2400" dirty="0"/>
              <a:t> to your medical teacher or CWMP OFFICE on </a:t>
            </a:r>
            <a:r>
              <a:rPr lang="en-US" sz="2400" u="sng" dirty="0">
                <a:highlight>
                  <a:srgbClr val="FFFF00"/>
                </a:highlight>
              </a:rPr>
              <a:t>Monday!  </a:t>
            </a:r>
            <a:endParaRPr lang="en-US" sz="2400" dirty="0"/>
          </a:p>
          <a:p>
            <a:r>
              <a:rPr lang="en-US" sz="2400" dirty="0"/>
              <a:t>Make sure to circle your main choices and number off your alternatives (1, 2, 3)</a:t>
            </a:r>
          </a:p>
          <a:p>
            <a:r>
              <a:rPr lang="en-US" sz="2400" u="sng" dirty="0"/>
              <a:t>PLEASE COMPLETE THE FORM IN PENCIL</a:t>
            </a:r>
            <a:endParaRPr lang="en-US" sz="2400" dirty="0"/>
          </a:p>
          <a:p>
            <a:r>
              <a:rPr lang="en-US" sz="2400" dirty="0"/>
              <a:t>Be sure you get parent signature on back!</a:t>
            </a:r>
          </a:p>
          <a:p>
            <a:r>
              <a:rPr lang="en-US" sz="2400" dirty="0"/>
              <a:t>Mrs. Picard will review the forms after submission and enter requests into FOCUS </a:t>
            </a:r>
          </a:p>
          <a:p>
            <a:r>
              <a:rPr lang="en-US" sz="2400" dirty="0"/>
              <a:t>Mrs. Picard can and will make any needed adjustments to your registration form if it is completed incorrectly and can change a course request up until the last day of school</a:t>
            </a:r>
          </a:p>
          <a:p>
            <a:r>
              <a:rPr lang="en-US" sz="2400" dirty="0"/>
              <a:t>If you do not submit a form, you will receive a counselor generated schedule for next year</a:t>
            </a:r>
          </a:p>
          <a:p>
            <a:r>
              <a:rPr lang="en-US" sz="2400" dirty="0"/>
              <a:t>Students can schedule an appointment with Mrs. Picard up in the CWMP Office if there are any concerns w/classes.  -See Mrs. Marino for process!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3539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6D1EF-DCDE-022F-05DE-DA84D2A4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 err="1"/>
              <a:t>Xello</a:t>
            </a:r>
            <a:r>
              <a:rPr lang="en-US" dirty="0"/>
              <a:t> Activity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1A5C8B-6290-4941-8FC7-FB8DD5780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9449" y="2743200"/>
            <a:ext cx="3622548" cy="2996827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AE4DFF-63B8-4D65-BC90-0E2DA2273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64803" y="2906589"/>
            <a:ext cx="3291840" cy="26700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EEC67102-6934-9438-A706-EA295973A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395" y="3387001"/>
            <a:ext cx="2962656" cy="17092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2CFBA-3530-87EC-9B47-37F9065F6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3423" y="2638044"/>
            <a:ext cx="3618297" cy="3101983"/>
          </a:xfrm>
        </p:spPr>
        <p:txBody>
          <a:bodyPr>
            <a:normAutofit/>
          </a:bodyPr>
          <a:lstStyle/>
          <a:p>
            <a:r>
              <a:rPr lang="en-US" dirty="0"/>
              <a:t>Form passed out</a:t>
            </a:r>
          </a:p>
          <a:p>
            <a:r>
              <a:rPr lang="en-US" dirty="0"/>
              <a:t>Follow Directions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3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5B6A0-09D7-4B7A-923C-51BCC1FC3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E317F-A4FD-4624-84DE-64A729407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/>
              <a:t>Your form must be filled out completely- do not leave anything blank</a:t>
            </a:r>
          </a:p>
          <a:p>
            <a:r>
              <a:rPr lang="en-US" sz="2400" u="sng" dirty="0"/>
              <a:t>Make sure you WRITE YOUR NAME LEGIBLY!!!</a:t>
            </a:r>
          </a:p>
          <a:p>
            <a:r>
              <a:rPr lang="en-US" sz="2400" u="sng" dirty="0"/>
              <a:t>PLEASE COMPLETE IN PENCIL!!!</a:t>
            </a:r>
            <a:endParaRPr lang="en-US" sz="2400" dirty="0"/>
          </a:p>
          <a:p>
            <a:r>
              <a:rPr lang="en-US" sz="2400" u="sng" dirty="0"/>
              <a:t>Form must be signed by both student and parent</a:t>
            </a:r>
          </a:p>
          <a:p>
            <a:r>
              <a:rPr lang="en-US" sz="2400" dirty="0"/>
              <a:t>Make sure to circle your main choices and number off your alternatives (1, 2, 3)</a:t>
            </a:r>
          </a:p>
          <a:p>
            <a:r>
              <a:rPr lang="en-US" sz="2400" dirty="0"/>
              <a:t>You should be talking with your teachers about their recommendation for your placement next year! </a:t>
            </a:r>
          </a:p>
        </p:txBody>
      </p:sp>
    </p:spTree>
    <p:extLst>
      <p:ext uri="{BB962C8B-B14F-4D97-AF65-F5344CB8AC3E}">
        <p14:creationId xmlns:p14="http://schemas.microsoft.com/office/powerpoint/2010/main" val="3654176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4940-C483-4E89-AB94-C91CCAF69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87064-B9AE-4A8E-ADBE-A0886FA80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969528"/>
            <a:ext cx="9509949" cy="4888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400" b="1" dirty="0"/>
              <a:t>Need </a:t>
            </a:r>
            <a:r>
              <a:rPr lang="en-US" sz="2400" b="1" u="sng" dirty="0"/>
              <a:t>4 credits </a:t>
            </a:r>
            <a:r>
              <a:rPr lang="en-US" sz="2400" b="1" dirty="0"/>
              <a:t>for Graduation!!!</a:t>
            </a:r>
          </a:p>
          <a:p>
            <a:endParaRPr lang="en-US" sz="2400" u="sng" dirty="0"/>
          </a:p>
          <a:p>
            <a:r>
              <a:rPr lang="en-US" sz="2400" u="sng" dirty="0"/>
              <a:t>Eng 1/Hon </a:t>
            </a:r>
            <a:r>
              <a:rPr lang="en-US" sz="2400" dirty="0">
                <a:sym typeface="Wingdings" panose="05000000000000000000" pitchFamily="2" charset="2"/>
              </a:rPr>
              <a:t> Eng 2/Hon</a:t>
            </a:r>
            <a:endParaRPr lang="en-US" sz="2400" dirty="0"/>
          </a:p>
          <a:p>
            <a:r>
              <a:rPr lang="en-US" sz="2400" u="sng" dirty="0"/>
              <a:t>Eng 2/Hon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AICE Gen Paper,  AP Lang</a:t>
            </a:r>
          </a:p>
          <a:p>
            <a:r>
              <a:rPr lang="en-US" sz="2400" u="sng" dirty="0">
                <a:sym typeface="Wingdings" panose="05000000000000000000" pitchFamily="2" charset="2"/>
              </a:rPr>
              <a:t>AICE Gen Paper</a:t>
            </a:r>
            <a:r>
              <a:rPr lang="en-US" sz="2400" dirty="0">
                <a:sym typeface="Wingdings" panose="05000000000000000000" pitchFamily="2" charset="2"/>
              </a:rPr>
              <a:t>  AP Lang, Eng 4/Hon, </a:t>
            </a:r>
            <a:r>
              <a:rPr lang="en-US" sz="2400" dirty="0"/>
              <a:t>Composition 1/II </a:t>
            </a:r>
            <a:r>
              <a:rPr lang="en-US" sz="1900" dirty="0"/>
              <a:t>(Dual Enrollment) 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u="sng" dirty="0"/>
              <a:t>AP Lang</a:t>
            </a:r>
            <a:r>
              <a:rPr lang="en-US" sz="2400" dirty="0">
                <a:sym typeface="Wingdings" panose="05000000000000000000" pitchFamily="2" charset="2"/>
              </a:rPr>
              <a:t> AP Eng Lit, Comp 2 (if you pass your AP Lang exam with 3+)</a:t>
            </a:r>
          </a:p>
          <a:p>
            <a:endParaRPr lang="en-US" sz="2000" dirty="0"/>
          </a:p>
          <a:p>
            <a:pPr lvl="1"/>
            <a:r>
              <a:rPr lang="en-US" sz="2000" dirty="0"/>
              <a:t>To take Composition 1/2:</a:t>
            </a:r>
          </a:p>
          <a:p>
            <a:pPr lvl="2"/>
            <a:r>
              <a:rPr lang="en-US" sz="1800" dirty="0"/>
              <a:t>Must have completed English 1 and 2 </a:t>
            </a:r>
          </a:p>
          <a:p>
            <a:pPr lvl="2"/>
            <a:r>
              <a:rPr lang="en-US" sz="1800" dirty="0"/>
              <a:t>Must have a 3.0 unweighted GPA at time of registration (NOW!)</a:t>
            </a:r>
          </a:p>
          <a:p>
            <a:pPr lvl="2"/>
            <a:r>
              <a:rPr lang="en-US" sz="1800" dirty="0"/>
              <a:t>Must have qualifying PERT/ ACT/ SAT/ PSAT scores by May 1, 2024</a:t>
            </a:r>
          </a:p>
          <a:p>
            <a:pPr lvl="2"/>
            <a:r>
              <a:rPr lang="en-US" sz="1800" dirty="0"/>
              <a:t>Must have an SPC ID #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262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4011E-DAAC-4D3A-A5F0-3B9D17DCF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5016" y="59572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499C0-8E44-401B-A6BF-8E4020584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0918" y="2035084"/>
            <a:ext cx="9697924" cy="4502074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/>
              <a:t>Need </a:t>
            </a:r>
            <a:r>
              <a:rPr lang="en-US" sz="2400" b="1" u="sng" dirty="0"/>
              <a:t>4 credits </a:t>
            </a:r>
            <a:r>
              <a:rPr lang="en-US" sz="2400" b="1" dirty="0"/>
              <a:t>for Graduation!!!</a:t>
            </a:r>
          </a:p>
          <a:p>
            <a:pPr lvl="1"/>
            <a:r>
              <a:rPr lang="en-US" sz="2200" dirty="0"/>
              <a:t>Including </a:t>
            </a:r>
            <a:r>
              <a:rPr lang="en-US" sz="2200" u="sng" dirty="0"/>
              <a:t>Algebra 1</a:t>
            </a:r>
            <a:r>
              <a:rPr lang="en-US" sz="2200" dirty="0"/>
              <a:t> and </a:t>
            </a:r>
            <a:r>
              <a:rPr lang="en-US" sz="2200" u="sng" dirty="0"/>
              <a:t>Geometry</a:t>
            </a:r>
          </a:p>
          <a:p>
            <a:endParaRPr lang="en-US" sz="2400" u="sng" dirty="0"/>
          </a:p>
          <a:p>
            <a:r>
              <a:rPr lang="en-US" sz="2400" u="sng" dirty="0"/>
              <a:t>Algebra 1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Geometry / Geometry Honors</a:t>
            </a:r>
            <a:endParaRPr lang="en-US" sz="2400" dirty="0"/>
          </a:p>
          <a:p>
            <a:r>
              <a:rPr lang="en-US" sz="2400" u="sng" dirty="0"/>
              <a:t>Geometry/Hon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Algebra 2/Hon, Math College Lib Arts</a:t>
            </a:r>
          </a:p>
          <a:p>
            <a:r>
              <a:rPr lang="en-US" sz="2400" u="sng" dirty="0"/>
              <a:t>Algebra 2/Hon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Pre-Calc/AP,  Prob and Stats/AP,  Int </a:t>
            </a:r>
            <a:r>
              <a:rPr lang="en-US" sz="2400" dirty="0" err="1"/>
              <a:t>Alg</a:t>
            </a:r>
            <a:r>
              <a:rPr lang="en-US" sz="2400" dirty="0"/>
              <a:t>/College Algebra, or Math College Algebra 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To take Int/College </a:t>
            </a:r>
            <a:r>
              <a:rPr lang="en-US" sz="2200" dirty="0" err="1"/>
              <a:t>Alg</a:t>
            </a:r>
            <a:r>
              <a:rPr lang="en-US" sz="2200" dirty="0"/>
              <a:t>:</a:t>
            </a:r>
          </a:p>
          <a:p>
            <a:pPr lvl="2"/>
            <a:r>
              <a:rPr lang="en-US" sz="1800" dirty="0"/>
              <a:t>Must have an SPC ID #</a:t>
            </a:r>
          </a:p>
          <a:p>
            <a:pPr lvl="2"/>
            <a:r>
              <a:rPr lang="en-US" sz="1800" dirty="0"/>
              <a:t>Must be in Algebra 2 or higher math right now and doing well</a:t>
            </a:r>
          </a:p>
          <a:p>
            <a:pPr lvl="2"/>
            <a:r>
              <a:rPr lang="en-US" sz="1800" dirty="0"/>
              <a:t>Must have a 3.0 unweighted GPA at time of registration (NOW!)</a:t>
            </a:r>
          </a:p>
          <a:p>
            <a:pPr lvl="2"/>
            <a:r>
              <a:rPr lang="en-US" sz="1800" dirty="0"/>
              <a:t>Must have qualifying PERT/ ACT/ SAT/ PSAT scores by May 1, 2024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4922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3DBB5-E6BD-4974-9079-B9ACA0A45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DE7A2-670F-47C2-B5D7-6FC25BD66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2638044"/>
            <a:ext cx="9133242" cy="4219956"/>
          </a:xfrm>
        </p:spPr>
        <p:txBody>
          <a:bodyPr>
            <a:normAutofit fontScale="92500" lnSpcReduction="20000"/>
          </a:bodyPr>
          <a:lstStyle/>
          <a:p>
            <a:r>
              <a:rPr lang="en-US" sz="3000" b="1" dirty="0"/>
              <a:t>Need </a:t>
            </a:r>
            <a:r>
              <a:rPr lang="en-US" sz="3000" b="1" u="sng" dirty="0"/>
              <a:t>3 credits </a:t>
            </a:r>
            <a:r>
              <a:rPr lang="en-US" sz="3000" b="1" dirty="0"/>
              <a:t>for Graduation!!!</a:t>
            </a:r>
          </a:p>
          <a:p>
            <a:pPr lvl="1"/>
            <a:r>
              <a:rPr lang="en-US" sz="2600" dirty="0"/>
              <a:t>Including </a:t>
            </a:r>
            <a:r>
              <a:rPr lang="en-US" sz="2600" u="sng" dirty="0"/>
              <a:t>Biology</a:t>
            </a:r>
          </a:p>
          <a:p>
            <a:endParaRPr lang="en-US" sz="2800" u="sng" dirty="0"/>
          </a:p>
          <a:p>
            <a:r>
              <a:rPr lang="en-US" sz="2800" u="sng" dirty="0"/>
              <a:t>Biology</a:t>
            </a:r>
            <a:r>
              <a:rPr lang="en-US" sz="2800" dirty="0"/>
              <a:t> (passing C or higher)- Chemistry or Chemistry Honors, Marine Science or AICE Marine, Anatomy or Anatomy Honors, Physics or Physics Honors</a:t>
            </a:r>
          </a:p>
          <a:p>
            <a:r>
              <a:rPr lang="en-US" sz="2800" u="sng" dirty="0"/>
              <a:t>Biology</a:t>
            </a:r>
            <a:r>
              <a:rPr lang="en-US" sz="2800" dirty="0"/>
              <a:t> (failing or D)- Environmental Science </a:t>
            </a:r>
          </a:p>
          <a:p>
            <a:endParaRPr lang="en-US" sz="2800" dirty="0"/>
          </a:p>
          <a:p>
            <a:r>
              <a:rPr lang="en-US" sz="2800" dirty="0"/>
              <a:t>AP science courses are your choice to make after you complete Biology</a:t>
            </a:r>
          </a:p>
        </p:txBody>
      </p:sp>
    </p:spTree>
    <p:extLst>
      <p:ext uri="{BB962C8B-B14F-4D97-AF65-F5344CB8AC3E}">
        <p14:creationId xmlns:p14="http://schemas.microsoft.com/office/powerpoint/2010/main" val="280993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16C6-6089-4133-97CF-EA07EE69E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E6F0F-647F-42BD-AFA9-F6C6D4252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6" y="2544311"/>
            <a:ext cx="11036967" cy="4049486"/>
          </a:xfrm>
        </p:spPr>
        <p:txBody>
          <a:bodyPr>
            <a:normAutofit/>
          </a:bodyPr>
          <a:lstStyle/>
          <a:p>
            <a:r>
              <a:rPr lang="en-US" sz="3200" b="1" dirty="0"/>
              <a:t>Need </a:t>
            </a:r>
            <a:r>
              <a:rPr lang="en-US" sz="3200" b="1" u="sng" dirty="0"/>
              <a:t>3.5 credits </a:t>
            </a:r>
            <a:r>
              <a:rPr lang="en-US" sz="3200" b="1" dirty="0"/>
              <a:t>for Graduation!!!</a:t>
            </a:r>
          </a:p>
          <a:p>
            <a:pPr lvl="1"/>
            <a:r>
              <a:rPr lang="en-US" sz="2800" dirty="0"/>
              <a:t>Including </a:t>
            </a:r>
            <a:r>
              <a:rPr lang="en-US" sz="2800" u="sng" dirty="0"/>
              <a:t>World History (1.0)</a:t>
            </a:r>
            <a:r>
              <a:rPr lang="en-US" sz="2800" dirty="0"/>
              <a:t>,  </a:t>
            </a:r>
            <a:r>
              <a:rPr lang="en-US" sz="2800" u="sng" dirty="0"/>
              <a:t>US History (1.0)</a:t>
            </a:r>
            <a:r>
              <a:rPr lang="en-US" sz="2800" dirty="0"/>
              <a:t>,  </a:t>
            </a:r>
            <a:r>
              <a:rPr lang="en-US" sz="2800" u="sng" dirty="0"/>
              <a:t>Economics (0.5)</a:t>
            </a:r>
            <a:r>
              <a:rPr lang="en-US" sz="2800" dirty="0"/>
              <a:t>, </a:t>
            </a:r>
            <a:r>
              <a:rPr lang="en-US" sz="2800" u="sng" dirty="0"/>
              <a:t>Government (0.5), Personal Financial Literacy (0.5)</a:t>
            </a:r>
          </a:p>
          <a:p>
            <a:pPr marL="228600" lvl="1" indent="0">
              <a:buNone/>
            </a:pPr>
            <a:endParaRPr lang="en-US" sz="2000" dirty="0"/>
          </a:p>
          <a:p>
            <a:r>
              <a:rPr lang="en-US" sz="3200" dirty="0"/>
              <a:t>11</a:t>
            </a:r>
            <a:r>
              <a:rPr lang="en-US" sz="3200" baseline="30000" dirty="0"/>
              <a:t>th</a:t>
            </a:r>
            <a:r>
              <a:rPr lang="en-US" sz="3200" dirty="0"/>
              <a:t> grade- US History  (Honors or AP US History)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***DON’T FORGET TO TAKE </a:t>
            </a:r>
            <a:r>
              <a:rPr lang="en-US" sz="2400" u="sng" dirty="0"/>
              <a:t>ECONOMICS</a:t>
            </a:r>
            <a:r>
              <a:rPr lang="en-US" sz="2400" dirty="0"/>
              <a:t>, </a:t>
            </a:r>
            <a:r>
              <a:rPr lang="en-US" sz="2400" u="sng" dirty="0"/>
              <a:t>GOVERNMENT</a:t>
            </a:r>
            <a:r>
              <a:rPr lang="en-US" sz="2400" dirty="0"/>
              <a:t>, and </a:t>
            </a:r>
            <a:r>
              <a:rPr lang="en-US" sz="2400" u="sng" dirty="0"/>
              <a:t>Personal Financial Literacy</a:t>
            </a:r>
            <a:r>
              <a:rPr lang="en-US" sz="2400" dirty="0"/>
              <a:t>!!!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363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F00D9-08E5-1C58-3B97-50B7F3F5F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3BA2B-5859-6EF9-E3E6-9C2E730E0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02" y="2493684"/>
            <a:ext cx="11092979" cy="4280340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dirty="0"/>
              <a:t>Traditional Track</a:t>
            </a:r>
          </a:p>
          <a:p>
            <a:pPr lvl="1"/>
            <a:r>
              <a:rPr lang="en-US" sz="2800" u="sng" dirty="0"/>
              <a:t>Health Science A &amp; P</a:t>
            </a:r>
            <a:r>
              <a:rPr lang="en-US" sz="2800" dirty="0"/>
              <a:t>  </a:t>
            </a:r>
            <a:r>
              <a:rPr lang="en-US" sz="2800" dirty="0">
                <a:sym typeface="Wingdings" panose="05000000000000000000" pitchFamily="2" charset="2"/>
              </a:rPr>
              <a:t>  Allied Health   </a:t>
            </a:r>
            <a:r>
              <a:rPr lang="en-US" sz="2600" dirty="0">
                <a:sym typeface="Wingdings" panose="05000000000000000000" pitchFamily="2" charset="2"/>
              </a:rPr>
              <a:t>OR</a:t>
            </a:r>
            <a:r>
              <a:rPr lang="en-US" sz="2800" dirty="0">
                <a:sym typeface="Wingdings" panose="05000000000000000000" pitchFamily="2" charset="2"/>
              </a:rPr>
              <a:t>   LPN</a:t>
            </a:r>
          </a:p>
          <a:p>
            <a:pPr lvl="2"/>
            <a:r>
              <a:rPr lang="en-US" sz="2600" dirty="0"/>
              <a:t>If you are a 1</a:t>
            </a:r>
            <a:r>
              <a:rPr lang="en-US" sz="2600" baseline="30000" dirty="0"/>
              <a:t>st</a:t>
            </a:r>
            <a:r>
              <a:rPr lang="en-US" sz="2600" dirty="0"/>
              <a:t> year CWMP student, make sure you have doubled up on Health Science Foundations AND Health Science A &amp; P to continue in CWMP program!</a:t>
            </a:r>
          </a:p>
          <a:p>
            <a:pPr marL="228600" lvl="1" indent="0">
              <a:buNone/>
            </a:pPr>
            <a:endParaRPr lang="en-US" sz="2100" dirty="0"/>
          </a:p>
          <a:p>
            <a:r>
              <a:rPr lang="en-US" sz="3600" b="1" dirty="0"/>
              <a:t>Bio Med </a:t>
            </a:r>
          </a:p>
          <a:p>
            <a:pPr lvl="1"/>
            <a:r>
              <a:rPr lang="en-US" sz="2600" u="sng" dirty="0"/>
              <a:t>Human Body Systems/Anatomy Honors</a:t>
            </a:r>
            <a:r>
              <a:rPr lang="en-US" sz="2600" dirty="0"/>
              <a:t>  </a:t>
            </a:r>
            <a:r>
              <a:rPr lang="en-US" sz="2600" dirty="0">
                <a:sym typeface="Wingdings" panose="05000000000000000000" pitchFamily="2" charset="2"/>
              </a:rPr>
              <a:t>  Medical</a:t>
            </a:r>
            <a:r>
              <a:rPr lang="en-US" sz="2600" dirty="0"/>
              <a:t> Interventions/Genetics</a:t>
            </a:r>
          </a:p>
          <a:p>
            <a:pPr lvl="1"/>
            <a:r>
              <a:rPr lang="en-US" sz="2600" u="sng" dirty="0"/>
              <a:t>Principles of Biomed (late entry)</a:t>
            </a:r>
            <a:r>
              <a:rPr lang="en-US" sz="2600" dirty="0">
                <a:sym typeface="Wingdings" panose="05000000000000000000" pitchFamily="2" charset="2"/>
              </a:rPr>
              <a:t></a:t>
            </a:r>
            <a:r>
              <a:rPr lang="en-US" sz="2600" dirty="0"/>
              <a:t>Human Body Systems/Anatomy Honors </a:t>
            </a:r>
          </a:p>
          <a:p>
            <a:r>
              <a:rPr lang="en-US" sz="3600" b="1" dirty="0"/>
              <a:t>Pharmacy:</a:t>
            </a:r>
          </a:p>
          <a:p>
            <a:pPr lvl="1"/>
            <a:r>
              <a:rPr lang="en-US" sz="2800" u="sng" dirty="0"/>
              <a:t>Pharmacy 2 and 3</a:t>
            </a:r>
            <a:r>
              <a:rPr lang="en-US" sz="2800" dirty="0"/>
              <a:t>  </a:t>
            </a:r>
            <a:r>
              <a:rPr lang="en-US" sz="2800" dirty="0">
                <a:sym typeface="Wingdings" panose="05000000000000000000" pitchFamily="2" charset="2"/>
              </a:rPr>
              <a:t>  </a:t>
            </a:r>
            <a:r>
              <a:rPr lang="en-US" sz="2800" dirty="0"/>
              <a:t>Pharmacy 4 and 5</a:t>
            </a:r>
          </a:p>
          <a:p>
            <a:pPr lvl="1"/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15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9476-3171-4D07-BAB2-2B378D1A1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9297F-32F1-4B7B-99E4-C746EC9DD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062" y="2310064"/>
            <a:ext cx="10812379" cy="4547936"/>
          </a:xfrm>
        </p:spPr>
        <p:txBody>
          <a:bodyPr>
            <a:normAutofit/>
          </a:bodyPr>
          <a:lstStyle/>
          <a:p>
            <a:r>
              <a:rPr lang="en-US" sz="2200" dirty="0"/>
              <a:t>Personal Financial Literacy- You can choose to take the honors version too!  Put it on your schedule if you have not already taken this year, as it is a graduation requirement.</a:t>
            </a:r>
          </a:p>
          <a:p>
            <a:r>
              <a:rPr lang="en-US" sz="2200" dirty="0"/>
              <a:t>HOPE </a:t>
            </a:r>
            <a:r>
              <a:rPr lang="en-US" sz="2000" dirty="0"/>
              <a:t>(If you have played 2 years for a JV/Varsity sport, ask for Waiver!!!)</a:t>
            </a:r>
          </a:p>
          <a:p>
            <a:r>
              <a:rPr lang="en-US" sz="2200" dirty="0"/>
              <a:t>Fine Performing Art class </a:t>
            </a:r>
            <a:r>
              <a:rPr lang="en-US" sz="2000" dirty="0"/>
              <a:t>(ALL Medical Classes count √)</a:t>
            </a:r>
          </a:p>
          <a:p>
            <a:r>
              <a:rPr lang="en-US" sz="2200" dirty="0"/>
              <a:t>Foreign Language- minimum of 2 years for University Admission and Bright Futures; Highly recommend 3 or more</a:t>
            </a:r>
          </a:p>
          <a:p>
            <a:r>
              <a:rPr lang="en-US" sz="2200" dirty="0"/>
              <a:t>If you want to take DE classes at SPC you can put that on schedule for electives—registration for these off-campus classes is in April </a:t>
            </a:r>
            <a:r>
              <a:rPr lang="en-US" sz="2000" dirty="0"/>
              <a:t>(deadline last day of school in May)  </a:t>
            </a:r>
          </a:p>
          <a:p>
            <a:pPr lvl="1"/>
            <a:r>
              <a:rPr lang="en-US" sz="2200" dirty="0"/>
              <a:t>Need 3.0 unweighted GPA, qualifying test scores, and SPC ID given to Mrs. Picard!!!</a:t>
            </a:r>
          </a:p>
          <a:p>
            <a:pPr marL="0" indent="0">
              <a:buNone/>
            </a:pPr>
            <a:r>
              <a:rPr lang="en-US" sz="2000" dirty="0"/>
              <a:t>***If you fail the FSA ELA exam you will be placed into Reading for next year </a:t>
            </a:r>
          </a:p>
        </p:txBody>
      </p:sp>
    </p:spTree>
    <p:extLst>
      <p:ext uri="{BB962C8B-B14F-4D97-AF65-F5344CB8AC3E}">
        <p14:creationId xmlns:p14="http://schemas.microsoft.com/office/powerpoint/2010/main" val="409369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92874C-B16F-6CA5-6A28-578109989D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619" y="595223"/>
            <a:ext cx="11462761" cy="5882060"/>
          </a:xfr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B81004D-0929-BC53-1220-47AA94B9BBA4}"/>
              </a:ext>
            </a:extLst>
          </p:cNvPr>
          <p:cNvSpPr/>
          <p:nvPr/>
        </p:nvSpPr>
        <p:spPr>
          <a:xfrm>
            <a:off x="6271404" y="5529532"/>
            <a:ext cx="5072332" cy="5779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98E5B7-8EB1-5FB1-C1F0-AEDFD108603C}"/>
              </a:ext>
            </a:extLst>
          </p:cNvPr>
          <p:cNvSpPr txBox="1"/>
          <p:nvPr/>
        </p:nvSpPr>
        <p:spPr>
          <a:xfrm>
            <a:off x="6650966" y="5633851"/>
            <a:ext cx="4313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Registration Time Frame:  March- May 1st</a:t>
            </a:r>
          </a:p>
        </p:txBody>
      </p:sp>
    </p:spTree>
    <p:extLst>
      <p:ext uri="{BB962C8B-B14F-4D97-AF65-F5344CB8AC3E}">
        <p14:creationId xmlns:p14="http://schemas.microsoft.com/office/powerpoint/2010/main" val="73017165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2801C5F63A8043822B92FA3B16A45A" ma:contentTypeVersion="14" ma:contentTypeDescription="Create a new document." ma:contentTypeScope="" ma:versionID="838381cf140b5555226b9bb6b51fffe6">
  <xsd:schema xmlns:xsd="http://www.w3.org/2001/XMLSchema" xmlns:xs="http://www.w3.org/2001/XMLSchema" xmlns:p="http://schemas.microsoft.com/office/2006/metadata/properties" xmlns:ns3="470e3eb8-2c6e-4173-8601-803ae60d320b" xmlns:ns4="bfa61328-a57b-4abf-9956-9c179249eabe" targetNamespace="http://schemas.microsoft.com/office/2006/metadata/properties" ma:root="true" ma:fieldsID="6785a73f131027f059620d3a2ce65d9f" ns3:_="" ns4:_="">
    <xsd:import namespace="470e3eb8-2c6e-4173-8601-803ae60d320b"/>
    <xsd:import namespace="bfa61328-a57b-4abf-9956-9c179249eab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0e3eb8-2c6e-4173-8601-803ae60d3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61328-a57b-4abf-9956-9c179249eab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FBB21B-7EE1-4192-9F94-0BDB8F52A088}">
  <ds:schemaRefs>
    <ds:schemaRef ds:uri="http://purl.org/dc/elements/1.1/"/>
    <ds:schemaRef ds:uri="http://schemas.microsoft.com/office/2006/metadata/properties"/>
    <ds:schemaRef ds:uri="470e3eb8-2c6e-4173-8601-803ae60d32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fa61328-a57b-4abf-9956-9c179249eab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062DCA3-FF1B-43C5-AAFA-32FAA3DC6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0e3eb8-2c6e-4173-8601-803ae60d320b"/>
    <ds:schemaRef ds:uri="bfa61328-a57b-4abf-9956-9c179249e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F06220-9768-4038-8167-F1078F4A6F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1388</TotalTime>
  <Words>1190</Words>
  <Application>Microsoft Office PowerPoint</Application>
  <PresentationFormat>Widescreen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Gill Sans MT</vt:lpstr>
      <vt:lpstr>Symbol</vt:lpstr>
      <vt:lpstr>Times New Roman</vt:lpstr>
      <vt:lpstr>Wingdings</vt:lpstr>
      <vt:lpstr>Parcel</vt:lpstr>
      <vt:lpstr>Class Registration 2025-2026</vt:lpstr>
      <vt:lpstr>The basics </vt:lpstr>
      <vt:lpstr>English</vt:lpstr>
      <vt:lpstr>Math</vt:lpstr>
      <vt:lpstr>Science</vt:lpstr>
      <vt:lpstr>Social Studies</vt:lpstr>
      <vt:lpstr>Medical Class…</vt:lpstr>
      <vt:lpstr>electives</vt:lpstr>
      <vt:lpstr>PowerPoint Presentation</vt:lpstr>
      <vt:lpstr>PowerPoint Presentation</vt:lpstr>
      <vt:lpstr>Online classes </vt:lpstr>
      <vt:lpstr>CABAM- business</vt:lpstr>
      <vt:lpstr>CABAM-Business</vt:lpstr>
      <vt:lpstr>Submitting forms</vt:lpstr>
      <vt:lpstr>Xello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Registration 2020-2021</dc:title>
  <dc:creator>Ladas Michele</dc:creator>
  <cp:lastModifiedBy>Picard Erika</cp:lastModifiedBy>
  <cp:revision>42</cp:revision>
  <dcterms:created xsi:type="dcterms:W3CDTF">2020-01-22T13:48:52Z</dcterms:created>
  <dcterms:modified xsi:type="dcterms:W3CDTF">2025-02-02T19:24:54Z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0x010100262801C5F63A8043822B92FA3B16A45A</vt:lpwstr>
  </property>
</Properties>
</file>